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3" r:id="rId5"/>
    <p:sldId id="269" r:id="rId6"/>
    <p:sldId id="273" r:id="rId7"/>
    <p:sldId id="274" r:id="rId8"/>
    <p:sldId id="275" r:id="rId9"/>
    <p:sldId id="276" r:id="rId10"/>
    <p:sldId id="277" r:id="rId11"/>
    <p:sldId id="265" r:id="rId12"/>
    <p:sldId id="272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6" autoAdjust="0"/>
    <p:restoredTop sz="94660"/>
  </p:normalViewPr>
  <p:slideViewPr>
    <p:cSldViewPr>
      <p:cViewPr varScale="1">
        <p:scale>
          <a:sx n="106" d="100"/>
          <a:sy n="106" d="100"/>
        </p:scale>
        <p:origin x="-600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0D01-A0D2-4EC5-8577-CF26392DF9DC}" type="datetimeFigureOut">
              <a:rPr lang="nl-NL" smtClean="0"/>
              <a:pPr/>
              <a:t>10-2-2017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0B20-F669-4804-8437-F63A12FB56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0D01-A0D2-4EC5-8577-CF26392DF9DC}" type="datetimeFigureOut">
              <a:rPr lang="nl-NL" smtClean="0"/>
              <a:pPr/>
              <a:t>10-2-2017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0B20-F669-4804-8437-F63A12FB56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0D01-A0D2-4EC5-8577-CF26392DF9DC}" type="datetimeFigureOut">
              <a:rPr lang="nl-NL" smtClean="0"/>
              <a:pPr/>
              <a:t>10-2-2017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0B20-F669-4804-8437-F63A12FB56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0D01-A0D2-4EC5-8577-CF26392DF9DC}" type="datetimeFigureOut">
              <a:rPr lang="nl-NL" smtClean="0"/>
              <a:pPr/>
              <a:t>10-2-2017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0B20-F669-4804-8437-F63A12FB56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0D01-A0D2-4EC5-8577-CF26392DF9DC}" type="datetimeFigureOut">
              <a:rPr lang="nl-NL" smtClean="0"/>
              <a:pPr/>
              <a:t>10-2-2017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0B20-F669-4804-8437-F63A12FB56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0D01-A0D2-4EC5-8577-CF26392DF9DC}" type="datetimeFigureOut">
              <a:rPr lang="nl-NL" smtClean="0"/>
              <a:pPr/>
              <a:t>10-2-2017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0B20-F669-4804-8437-F63A12FB56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0D01-A0D2-4EC5-8577-CF26392DF9DC}" type="datetimeFigureOut">
              <a:rPr lang="nl-NL" smtClean="0"/>
              <a:pPr/>
              <a:t>10-2-2017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0B20-F669-4804-8437-F63A12FB56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0D01-A0D2-4EC5-8577-CF26392DF9DC}" type="datetimeFigureOut">
              <a:rPr lang="nl-NL" smtClean="0"/>
              <a:pPr/>
              <a:t>10-2-2017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0B20-F669-4804-8437-F63A12FB56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0D01-A0D2-4EC5-8577-CF26392DF9DC}" type="datetimeFigureOut">
              <a:rPr lang="nl-NL" smtClean="0"/>
              <a:pPr/>
              <a:t>10-2-2017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0B20-F669-4804-8437-F63A12FB56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0D01-A0D2-4EC5-8577-CF26392DF9DC}" type="datetimeFigureOut">
              <a:rPr lang="nl-NL" smtClean="0"/>
              <a:pPr/>
              <a:t>10-2-2017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0B20-F669-4804-8437-F63A12FB56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0D01-A0D2-4EC5-8577-CF26392DF9DC}" type="datetimeFigureOut">
              <a:rPr lang="nl-NL" smtClean="0"/>
              <a:pPr/>
              <a:t>10-2-2017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0B20-F669-4804-8437-F63A12FB56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tx2">
                <a:lumMod val="50000"/>
              </a:schemeClr>
            </a:gs>
            <a:gs pos="21000">
              <a:schemeClr val="tx2">
                <a:lumMod val="60000"/>
                <a:lumOff val="40000"/>
              </a:schemeClr>
            </a:gs>
            <a:gs pos="32000">
              <a:schemeClr val="tx2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20D01-A0D2-4EC5-8577-CF26392DF9DC}" type="datetimeFigureOut">
              <a:rPr lang="nl-NL" smtClean="0"/>
              <a:pPr/>
              <a:t>10-2-2017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00B20-F669-4804-8437-F63A12FB56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13indeoorlog.ntr.nl/uitzending7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5560" y="188641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Hoofdstuk 12.2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855640" y="1412776"/>
            <a:ext cx="6400800" cy="1752600"/>
          </a:xfrm>
        </p:spPr>
        <p:txBody>
          <a:bodyPr/>
          <a:lstStyle/>
          <a:p>
            <a:r>
              <a:rPr lang="nl-NL" dirty="0" smtClean="0"/>
              <a:t>De Duitse Bezetting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3388" y="2030246"/>
            <a:ext cx="6696744" cy="4718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7648" y="260648"/>
            <a:ext cx="7740352" cy="114300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Vier Stadia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Verzet / </a:t>
            </a:r>
            <a:r>
              <a:rPr lang="nl-NL" dirty="0" err="1" smtClean="0">
                <a:solidFill>
                  <a:schemeClr val="accent6">
                    <a:lumMod val="50000"/>
                  </a:schemeClr>
                </a:solidFill>
              </a:rPr>
              <a:t>accomodatie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08064" y="1403648"/>
            <a:ext cx="8948576" cy="49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Er waren twee vormen van verzet: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Passief: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Radio luisteren, </a:t>
            </a:r>
            <a:r>
              <a:rPr lang="nl-NL" dirty="0" err="1" smtClean="0">
                <a:solidFill>
                  <a:schemeClr val="accent6">
                    <a:lumMod val="50000"/>
                  </a:schemeClr>
                </a:solidFill>
              </a:rPr>
              <a:t>anti-Duise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 kranten lezen;</a:t>
            </a:r>
            <a:endParaRPr lang="nl-NL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Actief: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Opzetten van ondergrondse kranten, voedsel opslagen overvallen, vermoorden belangrijke Duitsers, joden verbergen;</a:t>
            </a:r>
          </a:p>
          <a:p>
            <a:pPr marL="0" indent="0">
              <a:buNone/>
            </a:pP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Samenwerking: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NSB (Nationaal Socialistische Beweging) geleid door Anton </a:t>
            </a:r>
            <a:r>
              <a:rPr lang="nl-NL" dirty="0" err="1" smtClean="0">
                <a:solidFill>
                  <a:schemeClr val="accent6">
                    <a:lumMod val="50000"/>
                  </a:schemeClr>
                </a:solidFill>
              </a:rPr>
              <a:t>Mussert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19336" y="1700808"/>
            <a:ext cx="2123728" cy="3744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bg1"/>
                </a:solidFill>
              </a:rPr>
              <a:t>Welkom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Lesplan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Doelen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Herhaling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b="1" i="1" dirty="0" smtClean="0">
                <a:solidFill>
                  <a:schemeClr val="bg1"/>
                </a:solidFill>
              </a:rPr>
              <a:t>Vier Stadia</a:t>
            </a:r>
            <a:endParaRPr lang="nl-NL" b="1" i="1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Terug kijken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Huiswerk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Actieknop: Film 5">
            <a:hlinkClick r:id="rId2" highlightClick="1"/>
          </p:cNvPr>
          <p:cNvSpPr/>
          <p:nvPr/>
        </p:nvSpPr>
        <p:spPr>
          <a:xfrm>
            <a:off x="695400" y="544522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5395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95600" y="139520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Terug kijken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39616" y="1268760"/>
            <a:ext cx="9548128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Lou de Jong – 	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Verhaal met Helden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		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Verzet tegen Accommodatie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Hans Blom -	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Goed en Kwaad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Verzet, Accommodatie, Samenwerking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Chris van der Heijden –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De Grijze middengroep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103940" y="1916833"/>
            <a:ext cx="2123728" cy="3744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bg1"/>
                </a:solidFill>
              </a:rPr>
              <a:t>Welkom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Lesplan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Doelen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Herhaling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Vier Stadia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b="1" i="1" dirty="0" smtClean="0">
                <a:solidFill>
                  <a:schemeClr val="bg1"/>
                </a:solidFill>
              </a:rPr>
              <a:t>Terug kijken</a:t>
            </a:r>
            <a:endParaRPr lang="nl-NL" b="1" i="1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Huiswerk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3512" y="238561"/>
            <a:ext cx="6408712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Huiswerk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98387" y="1684374"/>
            <a:ext cx="5987008" cy="4209331"/>
          </a:xfrm>
        </p:spPr>
        <p:txBody>
          <a:bodyPr/>
          <a:lstStyle/>
          <a:p>
            <a:pPr marL="0" indent="0">
              <a:buNone/>
            </a:pP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C:\Users\Monique\Dropbox\HRO\Jaar 2\Stage jaar 2\south-park-s13e07c02-morning-announcements-16x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1864" y="2564904"/>
            <a:ext cx="6832946" cy="3839684"/>
          </a:xfrm>
          <a:prstGeom prst="rect">
            <a:avLst/>
          </a:prstGeom>
          <a:noFill/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91344" y="1916832"/>
            <a:ext cx="2123728" cy="3744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bg1"/>
                </a:solidFill>
              </a:rPr>
              <a:t>Welkom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Lesplan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Doelen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Herhaling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Vier Stadia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Terug kijken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b="1" i="1" dirty="0" smtClean="0">
                <a:solidFill>
                  <a:schemeClr val="bg1"/>
                </a:solidFill>
              </a:rPr>
              <a:t>Huiswerk</a:t>
            </a:r>
            <a:endParaRPr lang="nl-NL" b="1" i="1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5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57520" y="23621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Afsluiting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251736" y="1628800"/>
            <a:ext cx="2123728" cy="3744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bg1"/>
                </a:solidFill>
              </a:rPr>
              <a:t>Welkom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Lesplan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Doelen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Herhaling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Vier Stadia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Terug kijken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Huiswerk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b="1" i="1" dirty="0" smtClean="0">
                <a:solidFill>
                  <a:schemeClr val="bg1"/>
                </a:solidFill>
              </a:rPr>
              <a:t>Afsluiting</a:t>
            </a:r>
            <a:endParaRPr lang="nl-NL" b="1" i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873388" y="2420888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Aan he</a:t>
            </a: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t eind van de les kunnen jullie: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Uitleggen welke vier stadia er waren tijdens de Duitse bezetting;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Uitleggen wat het verschil is tussen accommodatie en verzet;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Welke vormen van verzet er zijn;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Hoe de Duitsland europa veroverde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408" y="208385"/>
            <a:ext cx="7084368" cy="1143000"/>
          </a:xfrm>
        </p:spPr>
        <p:txBody>
          <a:bodyPr/>
          <a:lstStyle/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Lesplan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83632" y="1447230"/>
            <a:ext cx="6696744" cy="5150122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Welkom,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Magister</a:t>
            </a:r>
          </a:p>
          <a:p>
            <a:r>
              <a:rPr lang="nl-NL" b="1" i="1" dirty="0" smtClean="0">
                <a:solidFill>
                  <a:schemeClr val="accent6">
                    <a:lumMod val="50000"/>
                  </a:schemeClr>
                </a:solidFill>
              </a:rPr>
              <a:t>Lesplan</a:t>
            </a:r>
            <a:endParaRPr lang="nl-NL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Doelen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Herhaling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Vier Stadia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Terug kijken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on </a:t>
            </a:r>
            <a:r>
              <a:rPr lang="nl-NL" dirty="0" err="1" smtClean="0">
                <a:solidFill>
                  <a:schemeClr val="accent6">
                    <a:lumMod val="50000"/>
                  </a:schemeClr>
                </a:solidFill>
              </a:rPr>
              <a:t>history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Huiswerk 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Afsluiting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8288" y="82716"/>
            <a:ext cx="3219450" cy="1743075"/>
          </a:xfrm>
          <a:prstGeom prst="rect">
            <a:avLst/>
          </a:prstGeom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63649" y="1859708"/>
            <a:ext cx="2123728" cy="3744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bg1"/>
                </a:solidFill>
              </a:rPr>
              <a:t>Welkom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b="1" i="1" dirty="0" smtClean="0">
                <a:solidFill>
                  <a:schemeClr val="bg1"/>
                </a:solidFill>
              </a:rPr>
              <a:t>Lesplan</a:t>
            </a:r>
            <a:endParaRPr lang="nl-NL" b="1" i="1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Doelen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Herhaling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Vier Stadia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Terug kijken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Huiswerk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7608" y="239532"/>
            <a:ext cx="5126360" cy="1143000"/>
          </a:xfrm>
        </p:spPr>
        <p:txBody>
          <a:bodyPr/>
          <a:lstStyle/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Doelen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873388" y="2420888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Aan he</a:t>
            </a: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t eind van de les kunnen jullie: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Uitleggen welke vier stadia er waren tijdens de Duitse bezetting;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Uitleggen wat het verschil is tussen accommodatie en verzet;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Welke vormen van verzet er zijn;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Hoe de Duitsland europa veroverde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8408" y="249707"/>
            <a:ext cx="2097147" cy="1819275"/>
          </a:xfrm>
          <a:prstGeom prst="rect">
            <a:avLst/>
          </a:prstGeom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119336" y="1947572"/>
            <a:ext cx="2123728" cy="3744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bg1"/>
                </a:solidFill>
              </a:rPr>
              <a:t>Welkom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Lesplan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b="1" i="1" dirty="0" smtClean="0">
                <a:solidFill>
                  <a:schemeClr val="bg1"/>
                </a:solidFill>
              </a:rPr>
              <a:t>Doelen</a:t>
            </a:r>
            <a:endParaRPr lang="nl-NL" b="1" i="1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Herhaling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Vier Stadia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Terug kijken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Huiswerk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Herhaling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7328" y="1988840"/>
            <a:ext cx="2123728" cy="3744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bg1"/>
                </a:solidFill>
              </a:rPr>
              <a:t>Welkom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Lesplan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Doelen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b="1" i="1" dirty="0" smtClean="0">
                <a:solidFill>
                  <a:schemeClr val="bg1"/>
                </a:solidFill>
              </a:rPr>
              <a:t>Herhaling</a:t>
            </a:r>
            <a:endParaRPr lang="nl-NL" b="1" i="1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Vier Stadia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Terug kijken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Huiswerk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59696" y="1988840"/>
            <a:ext cx="8222704" cy="4137324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Opkomst van </a:t>
            </a:r>
            <a:r>
              <a:rPr lang="nl-NL" dirty="0" err="1" smtClean="0">
                <a:solidFill>
                  <a:schemeClr val="accent6">
                    <a:lumMod val="50000"/>
                  </a:schemeClr>
                </a:solidFill>
              </a:rPr>
              <a:t>Facisme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Opkomst van </a:t>
            </a:r>
            <a:r>
              <a:rPr lang="nl-NL" dirty="0" err="1" smtClean="0">
                <a:solidFill>
                  <a:schemeClr val="accent6">
                    <a:lumMod val="50000"/>
                  </a:schemeClr>
                </a:solidFill>
              </a:rPr>
              <a:t>Hitler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7648" y="260648"/>
            <a:ext cx="7740352" cy="114300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De Vier Stadia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– Start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van de Oorlog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08064" y="1403648"/>
            <a:ext cx="8948576" cy="49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September 1939 -&gt; Invasie in Polen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10 mei 1940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-&gt;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Operatie </a:t>
            </a:r>
            <a:r>
              <a:rPr lang="nl-NL" dirty="0" err="1" smtClean="0">
                <a:solidFill>
                  <a:schemeClr val="accent6">
                    <a:lumMod val="50000"/>
                  </a:schemeClr>
                </a:solidFill>
              </a:rPr>
              <a:t>Fall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accent6">
                    <a:lumMod val="50000"/>
                  </a:schemeClr>
                </a:solidFill>
              </a:rPr>
              <a:t>Gelb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13 mei 1940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-&gt;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Koningin vlucht naar Engeland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14 mei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1940 -&gt;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Regering vlucht naar Engeland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15 mei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1940 -&gt;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Nederland geeft zich over na het bombardement op Rotterdam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19336" y="1700808"/>
            <a:ext cx="2123728" cy="3744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bg1"/>
                </a:solidFill>
              </a:rPr>
              <a:t>Welkom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Lesplan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Doelen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Herhaling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b="1" i="1" dirty="0" smtClean="0">
                <a:solidFill>
                  <a:schemeClr val="bg1"/>
                </a:solidFill>
              </a:rPr>
              <a:t>Vier Stadia</a:t>
            </a:r>
            <a:endParaRPr lang="nl-NL" b="1" i="1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Terug kijken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Huiswerk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9222" name="Picture 6" descr="Duitsland 1933-19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4" y="692696"/>
            <a:ext cx="8707949" cy="5149701"/>
          </a:xfrm>
          <a:prstGeom prst="rect">
            <a:avLst/>
          </a:prstGeom>
          <a:noFill/>
        </p:spPr>
      </p:pic>
      <p:pic>
        <p:nvPicPr>
          <p:cNvPr id="9220" name="Picture 4" descr="http://www.sjlgs.nl/mavo/files/map-inval-1940--1600x1200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656" y="188640"/>
            <a:ext cx="5184576" cy="6405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438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7648" y="260648"/>
            <a:ext cx="7740352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Vier Stadia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nl-NL" baseline="30000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 Stadium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08064" y="1403648"/>
            <a:ext cx="8948576" cy="49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Mei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1940 –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Februari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1941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Fase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van samenwerking.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De Duitsers installeren </a:t>
            </a:r>
            <a:b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NL" dirty="0" err="1" smtClean="0">
                <a:solidFill>
                  <a:schemeClr val="accent6">
                    <a:lumMod val="50000"/>
                  </a:schemeClr>
                </a:solidFill>
              </a:rPr>
              <a:t>Seyss-Inquart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Democratie afgeschaft, parlement</a:t>
            </a:r>
            <a:b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ontbonden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Start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van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De Nederlandse Unie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(verboden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november 1941)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19336" y="1700808"/>
            <a:ext cx="2123728" cy="3744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bg1"/>
                </a:solidFill>
              </a:rPr>
              <a:t>Welkom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Lesplan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Doelen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Herhaling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b="1" i="1" dirty="0" smtClean="0">
                <a:solidFill>
                  <a:schemeClr val="bg1"/>
                </a:solidFill>
              </a:rPr>
              <a:t>Vier Stadia</a:t>
            </a:r>
            <a:endParaRPr lang="nl-NL" b="1" i="1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Terug kijken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Huiswerk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6" name="Picture 5" descr="manif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6360" y="2016224"/>
            <a:ext cx="23780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1485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7648" y="260648"/>
            <a:ext cx="7740352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Vier Stadia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nl-NL" baseline="30000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 Stadium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08064" y="1403648"/>
            <a:ext cx="8948576" cy="49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Februari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1941 – April 1943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Groeiende anti-Duitse sentiment en Duitse ideeën worden agressief opgelegd.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Nazi ideeën werden opgelegd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Slecht 1 partij was toegestaan</a:t>
            </a:r>
            <a:b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(NSB)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Toenemende anti-joden</a:t>
            </a:r>
            <a:b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maatregelen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19336" y="1700808"/>
            <a:ext cx="2123728" cy="3744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bg1"/>
                </a:solidFill>
              </a:rPr>
              <a:t>Welkom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Lesplan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Doelen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Herhaling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b="1" i="1" dirty="0" smtClean="0">
                <a:solidFill>
                  <a:schemeClr val="bg1"/>
                </a:solidFill>
              </a:rPr>
              <a:t>Vier Stadia</a:t>
            </a:r>
            <a:endParaRPr lang="nl-NL" b="1" i="1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Terug kijken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Huiswerk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7" name="Picture 8" descr="razzia_j_d_3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0256" y="3717032"/>
            <a:ext cx="35242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745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7648" y="260648"/>
            <a:ext cx="7740352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Vier Stadia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nl-NL" baseline="30000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 Stadium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08064" y="1403648"/>
            <a:ext cx="8948576" cy="49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April 1943 – September 1944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Toenemende botsingen;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Nederlandse mannen moesten in Duitsland werken;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Alle producten werden naar Duitsland gebracht om de oorlog te ondersteunen;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Razzia’s werden gehouden om Joden en mannen te vinden die niet wilde werken;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Verzet werd steeds zwaarder bestraft;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19336" y="1700808"/>
            <a:ext cx="2123728" cy="3744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bg1"/>
                </a:solidFill>
              </a:rPr>
              <a:t>Welkom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Lesplan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Doelen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Herhaling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b="1" i="1" dirty="0" smtClean="0">
                <a:solidFill>
                  <a:schemeClr val="bg1"/>
                </a:solidFill>
              </a:rPr>
              <a:t>Vier Stadia</a:t>
            </a:r>
            <a:endParaRPr lang="nl-NL" b="1" i="1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Terug kijken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Huiswerk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6" name="Picture 5" descr="elfelf4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688" y="548680"/>
            <a:ext cx="7561733" cy="552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9741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7648" y="260648"/>
            <a:ext cx="7740352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Vier Stadia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nl-NL" baseline="30000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 Stadium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08064" y="1403648"/>
            <a:ext cx="8948576" cy="49411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September 1944 –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Mei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1945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Totale ontregeling van het dagelijks leven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Zuid-Nederland is bevrijd;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Noord-Nederland is nog bezet;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(Market Garden)</a:t>
            </a:r>
          </a:p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Tekort aan eten (Hongerwinter);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Gas en Elektriciteit maar korte tijden op een dag;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Blijvende zoektoch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t naar Nederlandse producten en arbeiders;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Verzet wordt heftiger;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19336" y="1700808"/>
            <a:ext cx="2123728" cy="3744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bg1"/>
                </a:solidFill>
              </a:rPr>
              <a:t>Welkom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Lesplan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Doelen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Herhaling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b="1" i="1" dirty="0" smtClean="0">
                <a:solidFill>
                  <a:schemeClr val="bg1"/>
                </a:solidFill>
              </a:rPr>
              <a:t>Vier Stadia</a:t>
            </a:r>
            <a:endParaRPr lang="nl-NL" b="1" i="1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Terug kijken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Huiswerk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14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504</Words>
  <Application>Microsoft Office PowerPoint</Application>
  <PresentationFormat>Aangepast</PresentationFormat>
  <Paragraphs>171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Office-thema</vt:lpstr>
      <vt:lpstr>Hoofdstuk 12.2</vt:lpstr>
      <vt:lpstr>Lesplan</vt:lpstr>
      <vt:lpstr>Doelen</vt:lpstr>
      <vt:lpstr>Herhaling</vt:lpstr>
      <vt:lpstr>De Vier Stadia – Start van de Oorlog</vt:lpstr>
      <vt:lpstr>The Vier Stadia – 1e Stadium</vt:lpstr>
      <vt:lpstr>The Vier Stadia – 2e Stadium</vt:lpstr>
      <vt:lpstr>The Vier Stadia – 3e Stadium</vt:lpstr>
      <vt:lpstr>The Vier Stadia – 4e Stadium</vt:lpstr>
      <vt:lpstr>The Vier Stadia – Verzet / accomodatie</vt:lpstr>
      <vt:lpstr>Terug kijken</vt:lpstr>
      <vt:lpstr>Huiswerk</vt:lpstr>
      <vt:lpstr>Afsluiting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Monique</dc:creator>
  <cp:lastModifiedBy>pdehaan</cp:lastModifiedBy>
  <cp:revision>73</cp:revision>
  <dcterms:created xsi:type="dcterms:W3CDTF">2016-08-23T11:35:14Z</dcterms:created>
  <dcterms:modified xsi:type="dcterms:W3CDTF">2017-02-10T13:49:18Z</dcterms:modified>
</cp:coreProperties>
</file>